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b="1" cap="all" spc="150" baseline="0">
                <a:solidFill>
                  <a:srgbClr val="002060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/>
          <a:p>
            <a:fld id="{7BF3A952-86CE-4970-8BE0-B4AFB80E7D92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/>
          <a:lstStyle/>
          <a:p>
            <a:fld id="{A74C1175-52EC-4206-BEA6-5E3BEFDC853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223302"/>
            <a:ext cx="9144001" cy="1932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0" y="6416582"/>
            <a:ext cx="9144000" cy="457200"/>
          </a:xfrm>
          <a:prstGeom prst="rect">
            <a:avLst/>
          </a:prstGeom>
          <a:solidFill>
            <a:srgbClr val="283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22962" y="2780425"/>
            <a:ext cx="565785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" y="1265463"/>
            <a:ext cx="4771781" cy="12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2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82" y="6387684"/>
            <a:ext cx="9141619" cy="45967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rgbClr val="283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8"/>
            <a:ext cx="5800725" cy="5757422"/>
          </a:xfrm>
        </p:spPr>
        <p:txBody>
          <a:bodyPr vert="eaVert" lIns="45720" tIns="0" rIns="45720" bIns="0"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0" y="6451692"/>
            <a:ext cx="1426155" cy="3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5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2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3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2060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2060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5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3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82" y="6387684"/>
            <a:ext cx="9141619" cy="45967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rgbClr val="283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0" y="6451692"/>
            <a:ext cx="1426155" cy="3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2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7BF3A952-86CE-4970-8BE0-B4AFB80E7D92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1175-52EC-4206-BEA6-5E3BEFDC85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78413" y="2929"/>
            <a:ext cx="48006" cy="6858000"/>
          </a:xfrm>
          <a:prstGeom prst="rect">
            <a:avLst/>
          </a:prstGeom>
          <a:solidFill>
            <a:srgbClr val="283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071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rgbClr val="F77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223766"/>
            <a:ext cx="7584948" cy="674114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7BF3A952-86CE-4970-8BE0-B4AFB80E7D92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A74C1175-52EC-4206-BEA6-5E3BEFDC85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2381" y="4967840"/>
            <a:ext cx="9144000" cy="218005"/>
          </a:xfrm>
          <a:prstGeom prst="rect">
            <a:avLst/>
          </a:prstGeom>
          <a:solidFill>
            <a:srgbClr val="283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92" y="4335236"/>
            <a:ext cx="2078610" cy="52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3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443102"/>
            <a:ext cx="9144001" cy="193283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0" y="6655779"/>
            <a:ext cx="9144000" cy="218005"/>
          </a:xfrm>
          <a:prstGeom prst="rect">
            <a:avLst/>
          </a:prstGeom>
          <a:solidFill>
            <a:srgbClr val="283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" y="6604338"/>
            <a:ext cx="9144001" cy="48873"/>
          </a:xfrm>
          <a:prstGeom prst="rect">
            <a:avLst/>
          </a:prstGeom>
          <a:solidFill>
            <a:srgbClr val="F77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53" y="6125714"/>
            <a:ext cx="1188447" cy="3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5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Kelly J. Tebon</a:t>
            </a:r>
          </a:p>
          <a:p>
            <a:r>
              <a:rPr lang="en-US" b="0" dirty="0" smtClean="0"/>
              <a:t>Manager, Aftermarket sales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1" y="2780425"/>
            <a:ext cx="6829989" cy="1450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Aftermarket Parts Audit &amp;</a:t>
            </a:r>
            <a:br>
              <a:rPr lang="en-US" dirty="0" smtClean="0"/>
            </a:br>
            <a:r>
              <a:rPr lang="en-US" dirty="0" smtClean="0"/>
              <a:t>Onsite Conveyor Surveying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797" y="2467954"/>
            <a:ext cx="487256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Parts Auditing &amp; On-Site Conveyor Surveying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3049794" cy="4023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Dorner’s Parts Auditing Program, a value added free service, provides you with an accurate, professional opinion of which spare parts are necessary to keep your Dorner conveyor and equipment operational.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85" y="87349"/>
            <a:ext cx="1886515" cy="1650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Auditing &amp; On-Site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Conveyor </a:t>
            </a:r>
            <a:r>
              <a:rPr lang="en-US" dirty="0" smtClean="0"/>
              <a:t>Surveying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60" y="1845734"/>
            <a:ext cx="6624045" cy="44314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Here’s how it works: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Contact your distributor to set-up a visit with a member of the Dorner Service Team.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A Dorner Service Team member will conduct a free site survey of all your Dorner equipment.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They’ll determine the recommended spare parts as well as any potential maintenance concerns.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You’ll receive a quote for the recommended spare parts from your distributor.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Any maintenance concerns and suggestions will also be noted</a:t>
            </a:r>
            <a:r>
              <a:rPr lang="en-US" sz="2500" dirty="0" smtClean="0"/>
              <a:t>.</a:t>
            </a:r>
          </a:p>
          <a:p>
            <a:pPr marL="0" indent="0">
              <a:buNone/>
            </a:pPr>
            <a:endParaRPr lang="en-US" sz="3300" b="1" dirty="0" smtClean="0"/>
          </a:p>
          <a:p>
            <a:pPr marL="0" indent="0">
              <a:buNone/>
            </a:pPr>
            <a:r>
              <a:rPr lang="en-US" sz="3300" b="1" dirty="0" smtClean="0"/>
              <a:t>What </a:t>
            </a:r>
            <a:r>
              <a:rPr lang="en-US" sz="3300" b="1" dirty="0" smtClean="0"/>
              <a:t>You’ll Get: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A recommended parts list you can use for future reference and details of any pending maintenance issues that would need attention.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If you purchase the recommended spares you will be able to quickly replace worn items, decreasing downtime and maximizing productivity.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Any parts orders of $8,000 or more resulting from the Parts Audit visit will qualify you for a free preventative maintenance training at a future date!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9" y="2260785"/>
            <a:ext cx="8551467" cy="361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Parts Auditing &amp; On-Site Conveyor Surveying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714" y="1920117"/>
            <a:ext cx="3332630" cy="433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Parts Auditing &amp; On-Site Conveyor Surveying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Parts Quote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rner Wide Screen Theme">
  <a:themeElements>
    <a:clrScheme name="Custom 7">
      <a:dk1>
        <a:srgbClr val="000000"/>
      </a:dk1>
      <a:lt1>
        <a:sysClr val="window" lastClr="FFFFFF"/>
      </a:lt1>
      <a:dk2>
        <a:srgbClr val="E48312"/>
      </a:dk2>
      <a:lt2>
        <a:srgbClr val="002060"/>
      </a:lt2>
      <a:accent1>
        <a:srgbClr val="E48312"/>
      </a:accent1>
      <a:accent2>
        <a:srgbClr val="002060"/>
      </a:accent2>
      <a:accent3>
        <a:srgbClr val="002060"/>
      </a:accent3>
      <a:accent4>
        <a:srgbClr val="97BAFF"/>
      </a:accent4>
      <a:accent5>
        <a:srgbClr val="E48312"/>
      </a:accent5>
      <a:accent6>
        <a:srgbClr val="E48312"/>
      </a:accent6>
      <a:hlink>
        <a:srgbClr val="2998E3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rner Wide Screen Theme" id="{75BF66D0-97AA-4207-A628-E2BF619BBCFD}" vid="{8A022524-2DB1-4495-ABD9-D3047DCA38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Dorner Wide Screen Theme</Template>
  <TotalTime>1576</TotalTime>
  <Words>225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Franklin Gothic Book</vt:lpstr>
      <vt:lpstr>Franklin Gothic Demi Cond</vt:lpstr>
      <vt:lpstr>Franklin Gothic Medium</vt:lpstr>
      <vt:lpstr>Franklin Gothic Medium Cond</vt:lpstr>
      <vt:lpstr>Dorner Wide Screen Theme</vt:lpstr>
      <vt:lpstr>Aftermarket Parts Audit &amp; Onsite Conveyor Surveying Program</vt:lpstr>
      <vt:lpstr>Parts Auditing &amp; On-Site Conveyor Surveying Program</vt:lpstr>
      <vt:lpstr>Parts Auditing &amp; On-Site  Conveyor Surveying Program</vt:lpstr>
      <vt:lpstr>Parts Auditing &amp; On-Site Conveyor Surveying Program</vt:lpstr>
      <vt:lpstr>Parts Auditing &amp; On-Site Conveyor Surveying Program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Stacy</dc:creator>
  <cp:lastModifiedBy>Johnson, Stacy</cp:lastModifiedBy>
  <cp:revision>35</cp:revision>
  <dcterms:created xsi:type="dcterms:W3CDTF">2018-03-26T13:15:35Z</dcterms:created>
  <dcterms:modified xsi:type="dcterms:W3CDTF">2019-01-28T23:56:53Z</dcterms:modified>
</cp:coreProperties>
</file>